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2" r:id="rId4"/>
    <p:sldId id="264" r:id="rId5"/>
    <p:sldId id="258" r:id="rId6"/>
    <p:sldId id="265" r:id="rId7"/>
    <p:sldId id="259" r:id="rId8"/>
    <p:sldId id="263" r:id="rId9"/>
    <p:sldId id="257" r:id="rId10"/>
    <p:sldId id="260" r:id="rId11"/>
    <p:sldId id="267" r:id="rId12"/>
    <p:sldId id="261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5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4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2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6102-580D-2E40-AC4A-7AD845DB977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111</a:t>
            </a:r>
            <a:br>
              <a:rPr lang="en-US" dirty="0" smtClean="0"/>
            </a:br>
            <a:r>
              <a:rPr lang="en-US" dirty="0" smtClean="0"/>
              <a:t>Discussion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Evolutionary Enigmas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3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1385" b="-61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65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compare to “looking in the box”.</a:t>
            </a:r>
          </a:p>
          <a:p>
            <a:endParaRPr lang="en-US" dirty="0"/>
          </a:p>
          <a:p>
            <a:r>
              <a:rPr lang="en-US" dirty="0" smtClean="0"/>
              <a:t>Something you may observe in an animal, may seem similar (a trait that existed before, but was modified)…but may have be constructed in a different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5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721" r="-12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061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 jellies don’t have the genes (DNA) you would expect them to have the structures they seem to have.</a:t>
            </a:r>
          </a:p>
          <a:p>
            <a:endParaRPr lang="en-US" dirty="0"/>
          </a:p>
          <a:p>
            <a:r>
              <a:rPr lang="en-US" dirty="0" smtClean="0"/>
              <a:t>Genetically they seem more primitive than even the sponges!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6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Possible, new tree of life for animals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047" b="-1304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06400" y="1600200"/>
            <a:ext cx="4140200" cy="4635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take home messages?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science is open minded.  If new technology allows us to get closer to “looking in the box” we should not ignore new findings!</a:t>
            </a:r>
          </a:p>
          <a:p>
            <a:endParaRPr lang="en-US" dirty="0"/>
          </a:p>
          <a:p>
            <a:r>
              <a:rPr lang="en-US" dirty="0" smtClean="0"/>
              <a:t>Good science does not throw out all other evidence.  It finds a way to try to explain </a:t>
            </a:r>
            <a:r>
              <a:rPr lang="en-US" dirty="0" smtClean="0"/>
              <a:t>something that doesn’t fit an strongly supported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2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jellies…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Might lead to major new discoveries about how complex structures are made!</a:t>
            </a:r>
          </a:p>
          <a:p>
            <a:endParaRPr lang="en-US" dirty="0"/>
          </a:p>
          <a:p>
            <a:r>
              <a:rPr lang="en-US" dirty="0" smtClean="0"/>
              <a:t>Nervous systems may have more than one way of developing!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Cool stuff!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1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Re-read this paper soon!  </a:t>
            </a:r>
          </a:p>
          <a:p>
            <a:endParaRPr lang="en-US" dirty="0"/>
          </a:p>
          <a:p>
            <a:r>
              <a:rPr lang="en-US" dirty="0" smtClean="0"/>
              <a:t>Summarize </a:t>
            </a:r>
            <a:r>
              <a:rPr lang="en-US" smtClean="0"/>
              <a:t>the findings…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about the scientific method.  </a:t>
            </a:r>
          </a:p>
          <a:p>
            <a:endParaRPr lang="en-US" dirty="0"/>
          </a:p>
          <a:p>
            <a:r>
              <a:rPr lang="en-US" dirty="0" smtClean="0"/>
              <a:t>Think about the process of science….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9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about expectations for learning?</a:t>
            </a:r>
          </a:p>
          <a:p>
            <a:endParaRPr lang="en-US" dirty="0"/>
          </a:p>
          <a:p>
            <a:pPr lvl="1"/>
            <a:r>
              <a:rPr lang="en-US" dirty="0" smtClean="0"/>
              <a:t>Content lectures---I expect some independent learning!  Always review content lectures.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Trees of life constructed?</a:t>
            </a:r>
          </a:p>
          <a:p>
            <a:endParaRPr lang="en-US" dirty="0"/>
          </a:p>
          <a:p>
            <a:r>
              <a:rPr lang="en-US" dirty="0" smtClean="0"/>
              <a:t>What is decent with modification?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are comb jellies hard to understand with regard to animal evolution?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fish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35" r="-10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89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Jellies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" b="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17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 Jellies appear in many ways to be more “advanced”  than jelly fish.</a:t>
            </a:r>
          </a:p>
          <a:p>
            <a:endParaRPr lang="en-US" dirty="0"/>
          </a:p>
          <a:p>
            <a:r>
              <a:rPr lang="en-US" dirty="0" smtClean="0"/>
              <a:t>Primitive nervous system, a rudimentary brain, light sensing cells…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5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227" r="-8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0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Sponge vs. comb jelly</a:t>
            </a:r>
            <a:br>
              <a:rPr lang="en-US" dirty="0" smtClean="0"/>
            </a:br>
            <a:r>
              <a:rPr lang="en-US" dirty="0" smtClean="0"/>
              <a:t>which seems more complex?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1597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Accepted tree of life for animals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047" b="-1304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46600" y="1600200"/>
            <a:ext cx="4140200" cy="4635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308</Words>
  <Application>Microsoft Macintosh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Biol 111 Discussion 2</vt:lpstr>
      <vt:lpstr>Website…</vt:lpstr>
      <vt:lpstr>Goals of discussion</vt:lpstr>
      <vt:lpstr>Jelly fish</vt:lpstr>
      <vt:lpstr>Comb Jellies</vt:lpstr>
      <vt:lpstr>PowerPoint Presentation</vt:lpstr>
      <vt:lpstr>Visual analysis</vt:lpstr>
      <vt:lpstr>Sponge vs. comb jelly which seems more complex?</vt:lpstr>
      <vt:lpstr>Accepted tree of life for animals</vt:lpstr>
      <vt:lpstr>Tissue analysis</vt:lpstr>
      <vt:lpstr>DNA analysis</vt:lpstr>
      <vt:lpstr>DNA analysis</vt:lpstr>
      <vt:lpstr>PowerPoint Presentation</vt:lpstr>
      <vt:lpstr>Possible, new tree of life for animals</vt:lpstr>
      <vt:lpstr>Some take home messages?</vt:lpstr>
      <vt:lpstr>Comb jellies…</vt:lpstr>
      <vt:lpstr>PowerPoint Presentation</vt:lpstr>
    </vt:vector>
  </TitlesOfParts>
  <Company>Minot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Biol 111 Discussion 2</dc:title>
  <dc:creator>Heidi Super</dc:creator>
  <cp:lastModifiedBy>Heidi Super</cp:lastModifiedBy>
  <cp:revision>6</cp:revision>
  <dcterms:created xsi:type="dcterms:W3CDTF">2013-09-06T15:40:12Z</dcterms:created>
  <dcterms:modified xsi:type="dcterms:W3CDTF">2013-09-08T13:57:14Z</dcterms:modified>
</cp:coreProperties>
</file>